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latki czy lód to też woda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latki czy lód to też woda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latki czy lód to też woda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latki czy lód to też woda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